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</p:sldIdLst>
  <p:sldSz cx="20104100" cy="11309350"/>
  <p:notesSz cx="20104100" cy="113093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2"/>
    <p:restoredTop sz="94710"/>
  </p:normalViewPr>
  <p:slideViewPr>
    <p:cSldViewPr>
      <p:cViewPr varScale="1">
        <p:scale>
          <a:sx n="65" d="100"/>
          <a:sy n="65" d="100"/>
        </p:scale>
        <p:origin x="93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2D2E87"/>
                </a:solidFill>
                <a:latin typeface="ITCAvantGardePro-Demi"/>
                <a:cs typeface="ITCAvantGardePro-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100" b="1" i="0">
                <a:solidFill>
                  <a:srgbClr val="2D2E87"/>
                </a:solidFill>
                <a:latin typeface="ITCAvantGardePro-Demi"/>
                <a:cs typeface="ITCAvantGardePro-Dem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2D2E87"/>
                </a:solidFill>
                <a:latin typeface="ITCAvantGardePro-Demi"/>
                <a:cs typeface="ITCAvantGardePro-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2D2E87"/>
                </a:solidFill>
                <a:latin typeface="ITCAvantGardePro-Demi"/>
                <a:cs typeface="ITCAvantGardePro-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2354" y="52354"/>
            <a:ext cx="19999960" cy="11203940"/>
          </a:xfrm>
          <a:custGeom>
            <a:avLst/>
            <a:gdLst/>
            <a:ahLst/>
            <a:cxnLst/>
            <a:rect l="l" t="t" r="r" b="b"/>
            <a:pathLst>
              <a:path w="19999960" h="11203940">
                <a:moveTo>
                  <a:pt x="0" y="11203847"/>
                </a:moveTo>
                <a:lnTo>
                  <a:pt x="19999391" y="11203847"/>
                </a:lnTo>
                <a:lnTo>
                  <a:pt x="19999391" y="0"/>
                </a:lnTo>
                <a:lnTo>
                  <a:pt x="0" y="0"/>
                </a:lnTo>
                <a:lnTo>
                  <a:pt x="0" y="11203847"/>
                </a:lnTo>
                <a:close/>
              </a:path>
            </a:pathLst>
          </a:custGeom>
          <a:ln w="104708">
            <a:solidFill>
              <a:srgbClr val="2D2E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340821" y="519628"/>
            <a:ext cx="4763770" cy="1273810"/>
          </a:xfrm>
          <a:custGeom>
            <a:avLst/>
            <a:gdLst/>
            <a:ahLst/>
            <a:cxnLst/>
            <a:rect l="l" t="t" r="r" b="b"/>
            <a:pathLst>
              <a:path w="4763769" h="1273810">
                <a:moveTo>
                  <a:pt x="4763279" y="0"/>
                </a:moveTo>
                <a:lnTo>
                  <a:pt x="0" y="0"/>
                </a:lnTo>
                <a:lnTo>
                  <a:pt x="0" y="1273594"/>
                </a:lnTo>
                <a:lnTo>
                  <a:pt x="4763279" y="1273594"/>
                </a:lnTo>
                <a:lnTo>
                  <a:pt x="4763279" y="0"/>
                </a:lnTo>
                <a:close/>
              </a:path>
            </a:pathLst>
          </a:custGeom>
          <a:solidFill>
            <a:srgbClr val="F2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354" y="52354"/>
            <a:ext cx="19999960" cy="2449830"/>
          </a:xfrm>
          <a:custGeom>
            <a:avLst/>
            <a:gdLst/>
            <a:ahLst/>
            <a:cxnLst/>
            <a:rect l="l" t="t" r="r" b="b"/>
            <a:pathLst>
              <a:path w="19999960" h="2449830">
                <a:moveTo>
                  <a:pt x="0" y="2449537"/>
                </a:moveTo>
                <a:lnTo>
                  <a:pt x="19999391" y="2449537"/>
                </a:lnTo>
                <a:lnTo>
                  <a:pt x="19999391" y="0"/>
                </a:lnTo>
                <a:lnTo>
                  <a:pt x="0" y="0"/>
                </a:lnTo>
                <a:lnTo>
                  <a:pt x="0" y="2449537"/>
                </a:lnTo>
                <a:close/>
              </a:path>
            </a:pathLst>
          </a:custGeom>
          <a:ln w="104708">
            <a:solidFill>
              <a:srgbClr val="2D2E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633444" y="696719"/>
            <a:ext cx="3881755" cy="511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rgbClr val="2D2E87"/>
                </a:solidFill>
                <a:latin typeface="ITCAvantGardePro-Demi"/>
                <a:cs typeface="ITCAvantGardePro-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4745" y="3734642"/>
            <a:ext cx="11214608" cy="561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100" b="1" i="0">
                <a:solidFill>
                  <a:srgbClr val="2D2E87"/>
                </a:solidFill>
                <a:latin typeface="ITCAvantGardePro-Demi"/>
                <a:cs typeface="ITCAvantGardePro-Dem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2025.congresosemes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2025.congresosemes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2025.congresosemes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1066" y="8211290"/>
            <a:ext cx="2161540" cy="16065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350" b="1" spc="10" dirty="0">
                <a:solidFill>
                  <a:srgbClr val="2D2E87"/>
                </a:solidFill>
                <a:latin typeface="ITC Avant Garde Pro Md"/>
                <a:cs typeface="ITC Avant Garde Pro Md"/>
              </a:rPr>
              <a:t>35º</a:t>
            </a:r>
            <a:endParaRPr sz="10350">
              <a:latin typeface="ITC Avant Garde Pro Md"/>
              <a:cs typeface="ITC Avant Garde Pro M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066" y="9603501"/>
            <a:ext cx="2139950" cy="1021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700"/>
              </a:lnSpc>
              <a:spcBef>
                <a:spcPts val="100"/>
              </a:spcBef>
            </a:pPr>
            <a:r>
              <a:rPr sz="2950" b="1" spc="-10" dirty="0">
                <a:solidFill>
                  <a:srgbClr val="2D2E87"/>
                </a:solidFill>
                <a:latin typeface="ITCAvantGardePro-Demi"/>
                <a:cs typeface="ITCAvantGardePro-Demi"/>
              </a:rPr>
              <a:t>CONGRESO  NACIONAL</a:t>
            </a:r>
            <a:endParaRPr sz="2950">
              <a:latin typeface="ITCAvantGardePro-Demi"/>
              <a:cs typeface="ITCAvantGardePro-Dem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33" y="0"/>
            <a:ext cx="20104735" cy="11308715"/>
            <a:chOff x="-33" y="0"/>
            <a:chExt cx="20104735" cy="11308715"/>
          </a:xfrm>
        </p:grpSpPr>
        <p:sp>
          <p:nvSpPr>
            <p:cNvPr id="5" name="object 5"/>
            <p:cNvSpPr/>
            <p:nvPr/>
          </p:nvSpPr>
          <p:spPr>
            <a:xfrm>
              <a:off x="0" y="8895517"/>
              <a:ext cx="20104100" cy="2036445"/>
            </a:xfrm>
            <a:custGeom>
              <a:avLst/>
              <a:gdLst/>
              <a:ahLst/>
              <a:cxnLst/>
              <a:rect l="l" t="t" r="r" b="b"/>
              <a:pathLst>
                <a:path w="20104100" h="2036445">
                  <a:moveTo>
                    <a:pt x="2792095" y="1808264"/>
                  </a:moveTo>
                  <a:lnTo>
                    <a:pt x="0" y="1808264"/>
                  </a:lnTo>
                  <a:lnTo>
                    <a:pt x="0" y="2036089"/>
                  </a:lnTo>
                  <a:lnTo>
                    <a:pt x="2792095" y="2036089"/>
                  </a:lnTo>
                  <a:lnTo>
                    <a:pt x="2792095" y="1808264"/>
                  </a:lnTo>
                  <a:close/>
                </a:path>
                <a:path w="20104100" h="2036445">
                  <a:moveTo>
                    <a:pt x="20104100" y="0"/>
                  </a:moveTo>
                  <a:lnTo>
                    <a:pt x="15340813" y="0"/>
                  </a:lnTo>
                  <a:lnTo>
                    <a:pt x="15340813" y="1273594"/>
                  </a:lnTo>
                  <a:lnTo>
                    <a:pt x="20104100" y="1273594"/>
                  </a:lnTo>
                  <a:lnTo>
                    <a:pt x="20104100" y="0"/>
                  </a:lnTo>
                  <a:close/>
                </a:path>
              </a:pathLst>
            </a:custGeom>
            <a:solidFill>
              <a:srgbClr val="F2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354" y="52354"/>
              <a:ext cx="19999960" cy="11203940"/>
            </a:xfrm>
            <a:custGeom>
              <a:avLst/>
              <a:gdLst/>
              <a:ahLst/>
              <a:cxnLst/>
              <a:rect l="l" t="t" r="r" b="b"/>
              <a:pathLst>
                <a:path w="19999960" h="11203940">
                  <a:moveTo>
                    <a:pt x="0" y="11203847"/>
                  </a:moveTo>
                  <a:lnTo>
                    <a:pt x="19999391" y="11203847"/>
                  </a:lnTo>
                  <a:lnTo>
                    <a:pt x="19999391" y="0"/>
                  </a:lnTo>
                  <a:lnTo>
                    <a:pt x="0" y="0"/>
                  </a:lnTo>
                  <a:lnTo>
                    <a:pt x="0" y="11203847"/>
                  </a:lnTo>
                  <a:close/>
                </a:path>
              </a:pathLst>
            </a:custGeom>
            <a:ln w="104708">
              <a:solidFill>
                <a:srgbClr val="2D2E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5633444" y="9072598"/>
            <a:ext cx="3881754" cy="8788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3725"/>
              </a:lnSpc>
              <a:spcBef>
                <a:spcPts val="135"/>
              </a:spcBef>
            </a:pPr>
            <a:r>
              <a:rPr sz="3150" b="1" spc="20" dirty="0">
                <a:solidFill>
                  <a:srgbClr val="2D2E87"/>
                </a:solidFill>
                <a:latin typeface="ITCAvantGardePro-Demi"/>
                <a:cs typeface="ITCAvantGardePro-Demi"/>
              </a:rPr>
              <a:t>REGIÓN</a:t>
            </a:r>
            <a:r>
              <a:rPr sz="3150" b="1" spc="-15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3150" b="1" spc="20" dirty="0">
                <a:solidFill>
                  <a:srgbClr val="2D2E87"/>
                </a:solidFill>
                <a:latin typeface="ITCAvantGardePro-Demi"/>
                <a:cs typeface="ITCAvantGardePro-Demi"/>
              </a:rPr>
              <a:t>DE</a:t>
            </a:r>
            <a:r>
              <a:rPr sz="3150" b="1" spc="-15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3150" b="1" spc="35" dirty="0">
                <a:solidFill>
                  <a:srgbClr val="2D2E87"/>
                </a:solidFill>
                <a:latin typeface="ITCAvantGardePro-Demi"/>
                <a:cs typeface="ITCAvantGardePro-Demi"/>
              </a:rPr>
              <a:t>MURCIA</a:t>
            </a:r>
            <a:endParaRPr sz="3150" dirty="0">
              <a:latin typeface="ITCAvantGardePro-Demi"/>
              <a:cs typeface="ITCAvantGardePro-Demi"/>
            </a:endParaRPr>
          </a:p>
          <a:p>
            <a:pPr marL="12700">
              <a:lnSpc>
                <a:spcPts val="2945"/>
              </a:lnSpc>
            </a:pP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4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–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6</a:t>
            </a:r>
            <a:r>
              <a:rPr sz="2500" b="1" spc="-105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-35" dirty="0">
                <a:solidFill>
                  <a:srgbClr val="2D2E87"/>
                </a:solidFill>
                <a:latin typeface="ITCAvantGardePro-Demi"/>
                <a:cs typeface="ITCAvantGardePro-Demi"/>
              </a:rPr>
              <a:t>junio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5" dirty="0">
                <a:solidFill>
                  <a:srgbClr val="2D2E87"/>
                </a:solidFill>
                <a:latin typeface="ITCAvantGardePro-Demi"/>
                <a:cs typeface="ITCAvantGardePro-Demi"/>
              </a:rPr>
              <a:t>/</a:t>
            </a:r>
            <a:r>
              <a:rPr sz="2500" b="1" spc="-105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2025</a:t>
            </a:r>
            <a:endParaRPr sz="2500" dirty="0">
              <a:latin typeface="ITCAvantGardePro-Demi"/>
              <a:cs typeface="ITCAvantGardePro-Dem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638670" y="699941"/>
            <a:ext cx="8827135" cy="10608945"/>
            <a:chOff x="5638670" y="699941"/>
            <a:chExt cx="8827135" cy="10608945"/>
          </a:xfrm>
        </p:grpSpPr>
        <p:sp>
          <p:nvSpPr>
            <p:cNvPr id="9" name="object 9"/>
            <p:cNvSpPr/>
            <p:nvPr/>
          </p:nvSpPr>
          <p:spPr>
            <a:xfrm>
              <a:off x="9134392" y="2464197"/>
              <a:ext cx="2033905" cy="8844915"/>
            </a:xfrm>
            <a:custGeom>
              <a:avLst/>
              <a:gdLst/>
              <a:ahLst/>
              <a:cxnLst/>
              <a:rect l="l" t="t" r="r" b="b"/>
              <a:pathLst>
                <a:path w="2033904" h="8844915">
                  <a:moveTo>
                    <a:pt x="2033875" y="0"/>
                  </a:moveTo>
                  <a:lnTo>
                    <a:pt x="0" y="0"/>
                  </a:lnTo>
                  <a:lnTo>
                    <a:pt x="0" y="8844358"/>
                  </a:lnTo>
                  <a:lnTo>
                    <a:pt x="2033875" y="8844358"/>
                  </a:lnTo>
                  <a:lnTo>
                    <a:pt x="2033875" y="0"/>
                  </a:lnTo>
                  <a:close/>
                </a:path>
              </a:pathLst>
            </a:custGeom>
            <a:solidFill>
              <a:srgbClr val="2D2E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34551" y="3045796"/>
              <a:ext cx="4309745" cy="7506970"/>
            </a:xfrm>
            <a:custGeom>
              <a:avLst/>
              <a:gdLst/>
              <a:ahLst/>
              <a:cxnLst/>
              <a:rect l="l" t="t" r="r" b="b"/>
              <a:pathLst>
                <a:path w="4309744" h="7506970">
                  <a:moveTo>
                    <a:pt x="3152317" y="0"/>
                  </a:moveTo>
                  <a:lnTo>
                    <a:pt x="3147796" y="20078"/>
                  </a:lnTo>
                  <a:lnTo>
                    <a:pt x="3144710" y="40386"/>
                  </a:lnTo>
                  <a:lnTo>
                    <a:pt x="3143059" y="60858"/>
                  </a:lnTo>
                  <a:lnTo>
                    <a:pt x="3142869" y="81419"/>
                  </a:lnTo>
                  <a:lnTo>
                    <a:pt x="3143580" y="112915"/>
                  </a:lnTo>
                  <a:lnTo>
                    <a:pt x="3145396" y="144360"/>
                  </a:lnTo>
                  <a:lnTo>
                    <a:pt x="3148304" y="175717"/>
                  </a:lnTo>
                  <a:lnTo>
                    <a:pt x="3152317" y="206971"/>
                  </a:lnTo>
                  <a:lnTo>
                    <a:pt x="3152317" y="0"/>
                  </a:lnTo>
                  <a:close/>
                </a:path>
                <a:path w="4309744" h="7506970">
                  <a:moveTo>
                    <a:pt x="4309288" y="6965607"/>
                  </a:moveTo>
                  <a:lnTo>
                    <a:pt x="2597010" y="5833757"/>
                  </a:lnTo>
                  <a:lnTo>
                    <a:pt x="2554732" y="5808002"/>
                  </a:lnTo>
                  <a:lnTo>
                    <a:pt x="2509215" y="5789371"/>
                  </a:lnTo>
                  <a:lnTo>
                    <a:pt x="2464130" y="5769483"/>
                  </a:lnTo>
                  <a:lnTo>
                    <a:pt x="2419439" y="5748464"/>
                  </a:lnTo>
                  <a:lnTo>
                    <a:pt x="2375090" y="5726468"/>
                  </a:lnTo>
                  <a:lnTo>
                    <a:pt x="2331059" y="5703608"/>
                  </a:lnTo>
                  <a:lnTo>
                    <a:pt x="2287320" y="5680024"/>
                  </a:lnTo>
                  <a:lnTo>
                    <a:pt x="2243810" y="5655856"/>
                  </a:lnTo>
                  <a:lnTo>
                    <a:pt x="2200516" y="5631218"/>
                  </a:lnTo>
                  <a:lnTo>
                    <a:pt x="2157374" y="5606250"/>
                  </a:lnTo>
                  <a:lnTo>
                    <a:pt x="1985733" y="5505780"/>
                  </a:lnTo>
                  <a:lnTo>
                    <a:pt x="1942858" y="5481155"/>
                  </a:lnTo>
                  <a:lnTo>
                    <a:pt x="1899920" y="5457012"/>
                  </a:lnTo>
                  <a:lnTo>
                    <a:pt x="1856892" y="5433466"/>
                  </a:lnTo>
                  <a:lnTo>
                    <a:pt x="1811769" y="5409374"/>
                  </a:lnTo>
                  <a:lnTo>
                    <a:pt x="1766443" y="5385587"/>
                  </a:lnTo>
                  <a:lnTo>
                    <a:pt x="1720913" y="5362092"/>
                  </a:lnTo>
                  <a:lnTo>
                    <a:pt x="1675193" y="5338864"/>
                  </a:lnTo>
                  <a:lnTo>
                    <a:pt x="1629308" y="5315902"/>
                  </a:lnTo>
                  <a:lnTo>
                    <a:pt x="1583270" y="5293207"/>
                  </a:lnTo>
                  <a:lnTo>
                    <a:pt x="1537081" y="5270754"/>
                  </a:lnTo>
                  <a:lnTo>
                    <a:pt x="1490776" y="5248554"/>
                  </a:lnTo>
                  <a:lnTo>
                    <a:pt x="1444345" y="5226570"/>
                  </a:lnTo>
                  <a:lnTo>
                    <a:pt x="1397825" y="5204815"/>
                  </a:lnTo>
                  <a:lnTo>
                    <a:pt x="1351216" y="5183263"/>
                  </a:lnTo>
                  <a:lnTo>
                    <a:pt x="1257820" y="5140769"/>
                  </a:lnTo>
                  <a:lnTo>
                    <a:pt x="1164247" y="5099012"/>
                  </a:lnTo>
                  <a:lnTo>
                    <a:pt x="1070635" y="5057914"/>
                  </a:lnTo>
                  <a:lnTo>
                    <a:pt x="1022794" y="5038166"/>
                  </a:lnTo>
                  <a:lnTo>
                    <a:pt x="974344" y="5019891"/>
                  </a:lnTo>
                  <a:lnTo>
                    <a:pt x="925525" y="5002466"/>
                  </a:lnTo>
                  <a:lnTo>
                    <a:pt x="876630" y="4985270"/>
                  </a:lnTo>
                  <a:lnTo>
                    <a:pt x="827913" y="4967694"/>
                  </a:lnTo>
                  <a:lnTo>
                    <a:pt x="779640" y="4949101"/>
                  </a:lnTo>
                  <a:lnTo>
                    <a:pt x="732091" y="4928895"/>
                  </a:lnTo>
                  <a:lnTo>
                    <a:pt x="685533" y="4906454"/>
                  </a:lnTo>
                  <a:lnTo>
                    <a:pt x="642391" y="4883251"/>
                  </a:lnTo>
                  <a:lnTo>
                    <a:pt x="599871" y="4858867"/>
                  </a:lnTo>
                  <a:lnTo>
                    <a:pt x="557784" y="4833671"/>
                  </a:lnTo>
                  <a:lnTo>
                    <a:pt x="442252" y="4762563"/>
                  </a:lnTo>
                  <a:lnTo>
                    <a:pt x="286867" y="4668888"/>
                  </a:lnTo>
                  <a:lnTo>
                    <a:pt x="239649" y="4639907"/>
                  </a:lnTo>
                  <a:lnTo>
                    <a:pt x="192824" y="4610557"/>
                  </a:lnTo>
                  <a:lnTo>
                    <a:pt x="146380" y="4580699"/>
                  </a:lnTo>
                  <a:lnTo>
                    <a:pt x="100342" y="4550181"/>
                  </a:lnTo>
                  <a:lnTo>
                    <a:pt x="128714" y="4598670"/>
                  </a:lnTo>
                  <a:lnTo>
                    <a:pt x="181648" y="4690872"/>
                  </a:lnTo>
                  <a:lnTo>
                    <a:pt x="206324" y="4734522"/>
                  </a:lnTo>
                  <a:lnTo>
                    <a:pt x="325678" y="4946853"/>
                  </a:lnTo>
                  <a:lnTo>
                    <a:pt x="349516" y="4988280"/>
                  </a:lnTo>
                  <a:lnTo>
                    <a:pt x="372046" y="5026088"/>
                  </a:lnTo>
                  <a:lnTo>
                    <a:pt x="403542" y="5077904"/>
                  </a:lnTo>
                  <a:lnTo>
                    <a:pt x="432168" y="5123548"/>
                  </a:lnTo>
                  <a:lnTo>
                    <a:pt x="443420" y="5148580"/>
                  </a:lnTo>
                  <a:lnTo>
                    <a:pt x="440385" y="5163871"/>
                  </a:lnTo>
                  <a:lnTo>
                    <a:pt x="426339" y="5171529"/>
                  </a:lnTo>
                  <a:lnTo>
                    <a:pt x="404533" y="5173662"/>
                  </a:lnTo>
                  <a:lnTo>
                    <a:pt x="378256" y="5172367"/>
                  </a:lnTo>
                  <a:lnTo>
                    <a:pt x="350774" y="5169725"/>
                  </a:lnTo>
                  <a:lnTo>
                    <a:pt x="325348" y="5167858"/>
                  </a:lnTo>
                  <a:lnTo>
                    <a:pt x="305269" y="5168849"/>
                  </a:lnTo>
                  <a:lnTo>
                    <a:pt x="293789" y="5174805"/>
                  </a:lnTo>
                  <a:lnTo>
                    <a:pt x="294182" y="5187823"/>
                  </a:lnTo>
                  <a:lnTo>
                    <a:pt x="309727" y="5209997"/>
                  </a:lnTo>
                  <a:lnTo>
                    <a:pt x="305625" y="5224119"/>
                  </a:lnTo>
                  <a:lnTo>
                    <a:pt x="284276" y="5250929"/>
                  </a:lnTo>
                  <a:lnTo>
                    <a:pt x="249910" y="5287276"/>
                  </a:lnTo>
                  <a:lnTo>
                    <a:pt x="206743" y="5330050"/>
                  </a:lnTo>
                  <a:lnTo>
                    <a:pt x="110959" y="5422328"/>
                  </a:lnTo>
                  <a:lnTo>
                    <a:pt x="66802" y="5465572"/>
                  </a:lnTo>
                  <a:lnTo>
                    <a:pt x="30772" y="5502707"/>
                  </a:lnTo>
                  <a:lnTo>
                    <a:pt x="7086" y="5530608"/>
                  </a:lnTo>
                  <a:lnTo>
                    <a:pt x="0" y="5546128"/>
                  </a:lnTo>
                  <a:lnTo>
                    <a:pt x="1865274" y="6388036"/>
                  </a:lnTo>
                  <a:lnTo>
                    <a:pt x="1584845" y="6913258"/>
                  </a:lnTo>
                  <a:lnTo>
                    <a:pt x="1584845" y="7332231"/>
                  </a:lnTo>
                  <a:lnTo>
                    <a:pt x="1549692" y="7390752"/>
                  </a:lnTo>
                  <a:lnTo>
                    <a:pt x="1540586" y="7392657"/>
                  </a:lnTo>
                  <a:lnTo>
                    <a:pt x="1470152" y="7350353"/>
                  </a:lnTo>
                  <a:lnTo>
                    <a:pt x="1467573" y="7341413"/>
                  </a:lnTo>
                  <a:lnTo>
                    <a:pt x="1476324" y="7326846"/>
                  </a:lnTo>
                  <a:lnTo>
                    <a:pt x="1502727" y="7282891"/>
                  </a:lnTo>
                  <a:lnTo>
                    <a:pt x="1511846" y="7280986"/>
                  </a:lnTo>
                  <a:lnTo>
                    <a:pt x="1582254" y="7323302"/>
                  </a:lnTo>
                  <a:lnTo>
                    <a:pt x="1584845" y="7332231"/>
                  </a:lnTo>
                  <a:lnTo>
                    <a:pt x="1584845" y="6913258"/>
                  </a:lnTo>
                  <a:lnTo>
                    <a:pt x="1464348" y="7138937"/>
                  </a:lnTo>
                  <a:lnTo>
                    <a:pt x="1409649" y="7149414"/>
                  </a:lnTo>
                  <a:lnTo>
                    <a:pt x="1401381" y="7150722"/>
                  </a:lnTo>
                  <a:lnTo>
                    <a:pt x="1393901" y="7153859"/>
                  </a:lnTo>
                  <a:lnTo>
                    <a:pt x="1387513" y="7158672"/>
                  </a:lnTo>
                  <a:lnTo>
                    <a:pt x="1382509" y="7164959"/>
                  </a:lnTo>
                  <a:lnTo>
                    <a:pt x="1377530" y="7173265"/>
                  </a:lnTo>
                  <a:lnTo>
                    <a:pt x="1376603" y="7181723"/>
                  </a:lnTo>
                  <a:lnTo>
                    <a:pt x="1378458" y="7189737"/>
                  </a:lnTo>
                  <a:lnTo>
                    <a:pt x="1468653" y="7260361"/>
                  </a:lnTo>
                  <a:lnTo>
                    <a:pt x="1470850" y="7266902"/>
                  </a:lnTo>
                  <a:lnTo>
                    <a:pt x="1435455" y="7325804"/>
                  </a:lnTo>
                  <a:lnTo>
                    <a:pt x="1428305" y="7326846"/>
                  </a:lnTo>
                  <a:lnTo>
                    <a:pt x="1351394" y="7289863"/>
                  </a:lnTo>
                  <a:lnTo>
                    <a:pt x="1349883" y="7289139"/>
                  </a:lnTo>
                  <a:lnTo>
                    <a:pt x="1349451" y="7289863"/>
                  </a:lnTo>
                  <a:lnTo>
                    <a:pt x="1341755" y="7285228"/>
                  </a:lnTo>
                  <a:lnTo>
                    <a:pt x="1334528" y="7281748"/>
                  </a:lnTo>
                  <a:lnTo>
                    <a:pt x="1326476" y="7280453"/>
                  </a:lnTo>
                  <a:lnTo>
                    <a:pt x="1318717" y="7281685"/>
                  </a:lnTo>
                  <a:lnTo>
                    <a:pt x="1311884" y="7285304"/>
                  </a:lnTo>
                  <a:lnTo>
                    <a:pt x="1306664" y="7291210"/>
                  </a:lnTo>
                  <a:lnTo>
                    <a:pt x="1304175" y="7297242"/>
                  </a:lnTo>
                  <a:lnTo>
                    <a:pt x="1303578" y="7303706"/>
                  </a:lnTo>
                  <a:lnTo>
                    <a:pt x="1304848" y="7310196"/>
                  </a:lnTo>
                  <a:lnTo>
                    <a:pt x="1392415" y="7476591"/>
                  </a:lnTo>
                  <a:lnTo>
                    <a:pt x="1427086" y="7504430"/>
                  </a:lnTo>
                  <a:lnTo>
                    <a:pt x="1442224" y="7506513"/>
                  </a:lnTo>
                  <a:lnTo>
                    <a:pt x="1623377" y="7505840"/>
                  </a:lnTo>
                  <a:lnTo>
                    <a:pt x="1649222" y="7483348"/>
                  </a:lnTo>
                  <a:lnTo>
                    <a:pt x="1648218" y="7477290"/>
                  </a:lnTo>
                  <a:lnTo>
                    <a:pt x="1645691" y="7471562"/>
                  </a:lnTo>
                  <a:lnTo>
                    <a:pt x="1628114" y="7457287"/>
                  </a:lnTo>
                  <a:lnTo>
                    <a:pt x="1627276" y="7456779"/>
                  </a:lnTo>
                  <a:lnTo>
                    <a:pt x="1579194" y="7417587"/>
                  </a:lnTo>
                  <a:lnTo>
                    <a:pt x="1577936" y="7411567"/>
                  </a:lnTo>
                  <a:lnTo>
                    <a:pt x="1589303" y="7392657"/>
                  </a:lnTo>
                  <a:lnTo>
                    <a:pt x="1613230" y="7352843"/>
                  </a:lnTo>
                  <a:lnTo>
                    <a:pt x="1619402" y="7351179"/>
                  </a:lnTo>
                  <a:lnTo>
                    <a:pt x="1692402" y="7385405"/>
                  </a:lnTo>
                  <a:lnTo>
                    <a:pt x="1701025" y="7384491"/>
                  </a:lnTo>
                  <a:lnTo>
                    <a:pt x="1726476" y="7353694"/>
                  </a:lnTo>
                  <a:lnTo>
                    <a:pt x="1726247" y="7351179"/>
                  </a:lnTo>
                  <a:lnTo>
                    <a:pt x="1725739" y="7345616"/>
                  </a:lnTo>
                  <a:lnTo>
                    <a:pt x="1723021" y="7337704"/>
                  </a:lnTo>
                  <a:lnTo>
                    <a:pt x="1706575" y="7284491"/>
                  </a:lnTo>
                  <a:lnTo>
                    <a:pt x="1708924" y="7280986"/>
                  </a:lnTo>
                  <a:lnTo>
                    <a:pt x="2205723" y="6541706"/>
                  </a:lnTo>
                  <a:lnTo>
                    <a:pt x="2346071" y="6605041"/>
                  </a:lnTo>
                  <a:lnTo>
                    <a:pt x="2509913" y="6588417"/>
                  </a:lnTo>
                  <a:lnTo>
                    <a:pt x="2647683" y="6654609"/>
                  </a:lnTo>
                  <a:lnTo>
                    <a:pt x="2671229" y="6665392"/>
                  </a:lnTo>
                  <a:lnTo>
                    <a:pt x="2675471" y="6663779"/>
                  </a:lnTo>
                  <a:lnTo>
                    <a:pt x="2719908" y="6663499"/>
                  </a:lnTo>
                  <a:lnTo>
                    <a:pt x="2843250" y="6664769"/>
                  </a:lnTo>
                  <a:lnTo>
                    <a:pt x="3084220" y="6667830"/>
                  </a:lnTo>
                  <a:lnTo>
                    <a:pt x="3126930" y="6697015"/>
                  </a:lnTo>
                  <a:lnTo>
                    <a:pt x="3230867" y="6760210"/>
                  </a:lnTo>
                  <a:lnTo>
                    <a:pt x="3359658" y="6820865"/>
                  </a:lnTo>
                  <a:lnTo>
                    <a:pt x="3476942" y="6842404"/>
                  </a:lnTo>
                  <a:lnTo>
                    <a:pt x="3564521" y="6836677"/>
                  </a:lnTo>
                  <a:lnTo>
                    <a:pt x="3680422" y="6847599"/>
                  </a:lnTo>
                  <a:lnTo>
                    <a:pt x="3902659" y="6886727"/>
                  </a:lnTo>
                  <a:lnTo>
                    <a:pt x="4309288" y="6965607"/>
                  </a:lnTo>
                  <a:close/>
                </a:path>
              </a:pathLst>
            </a:custGeom>
            <a:solidFill>
              <a:srgbClr val="F2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37009" y="3737107"/>
              <a:ext cx="8629015" cy="6298565"/>
            </a:xfrm>
            <a:custGeom>
              <a:avLst/>
              <a:gdLst/>
              <a:ahLst/>
              <a:cxnLst/>
              <a:rect l="l" t="t" r="r" b="b"/>
              <a:pathLst>
                <a:path w="8629015" h="6298565">
                  <a:moveTo>
                    <a:pt x="8628621" y="1743367"/>
                  </a:moveTo>
                  <a:lnTo>
                    <a:pt x="7581100" y="0"/>
                  </a:lnTo>
                  <a:lnTo>
                    <a:pt x="4314304" y="1962886"/>
                  </a:lnTo>
                  <a:lnTo>
                    <a:pt x="1047521" y="0"/>
                  </a:lnTo>
                  <a:lnTo>
                    <a:pt x="0" y="1743367"/>
                  </a:lnTo>
                  <a:lnTo>
                    <a:pt x="2339822" y="3149282"/>
                  </a:lnTo>
                  <a:lnTo>
                    <a:pt x="0" y="4555185"/>
                  </a:lnTo>
                  <a:lnTo>
                    <a:pt x="1047521" y="6298539"/>
                  </a:lnTo>
                  <a:lnTo>
                    <a:pt x="4314304" y="4335665"/>
                  </a:lnTo>
                  <a:lnTo>
                    <a:pt x="7581100" y="6298539"/>
                  </a:lnTo>
                  <a:lnTo>
                    <a:pt x="8628621" y="4555185"/>
                  </a:lnTo>
                  <a:lnTo>
                    <a:pt x="6288786" y="3149282"/>
                  </a:lnTo>
                  <a:lnTo>
                    <a:pt x="8628621" y="1743367"/>
                  </a:lnTo>
                  <a:close/>
                </a:path>
              </a:pathLst>
            </a:custGeom>
            <a:solidFill>
              <a:srgbClr val="2D2E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38670" y="699941"/>
              <a:ext cx="7944291" cy="8877300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2040113" y="403169"/>
            <a:ext cx="7101840" cy="2067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9495"/>
              </a:lnSpc>
              <a:spcBef>
                <a:spcPts val="130"/>
              </a:spcBef>
            </a:pPr>
            <a:r>
              <a:rPr sz="8200" spc="15" dirty="0"/>
              <a:t>ESPECIALIS</a:t>
            </a:r>
            <a:r>
              <a:rPr sz="8200" spc="-570" dirty="0"/>
              <a:t>T</a:t>
            </a:r>
            <a:r>
              <a:rPr sz="8200" spc="15" dirty="0"/>
              <a:t>AS</a:t>
            </a:r>
            <a:endParaRPr sz="8200"/>
          </a:p>
          <a:p>
            <a:pPr marL="12700">
              <a:lnSpc>
                <a:spcPts val="6555"/>
              </a:lnSpc>
            </a:pPr>
            <a:r>
              <a:rPr sz="5750" spc="-10" dirty="0"/>
              <a:t>EN</a:t>
            </a:r>
            <a:r>
              <a:rPr sz="5750" spc="-20" dirty="0"/>
              <a:t> </a:t>
            </a:r>
            <a:r>
              <a:rPr sz="5750" spc="-10" dirty="0"/>
              <a:t>LO</a:t>
            </a:r>
            <a:r>
              <a:rPr sz="5750" spc="-15" dirty="0"/>
              <a:t> </a:t>
            </a:r>
            <a:r>
              <a:rPr sz="5750" spc="-10" dirty="0"/>
              <a:t>QUE</a:t>
            </a:r>
            <a:r>
              <a:rPr sz="5750" spc="-15" dirty="0"/>
              <a:t> </a:t>
            </a:r>
            <a:r>
              <a:rPr sz="5750" spc="-55" dirty="0"/>
              <a:t>IMPORTA</a:t>
            </a:r>
            <a:endParaRPr sz="5750"/>
          </a:p>
        </p:txBody>
      </p:sp>
      <p:sp>
        <p:nvSpPr>
          <p:cNvPr id="14" name="object 14"/>
          <p:cNvSpPr txBox="1"/>
          <p:nvPr/>
        </p:nvSpPr>
        <p:spPr>
          <a:xfrm>
            <a:off x="15633444" y="10240630"/>
            <a:ext cx="3474085" cy="3689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b="1" spc="-55" dirty="0">
                <a:solidFill>
                  <a:srgbClr val="2D2E87"/>
                </a:solidFill>
                <a:latin typeface="ITCAvantGardePro-Demi"/>
                <a:cs typeface="ITCAvantGardePro-Demi"/>
                <a:hlinkClick r:id="rId3"/>
              </a:rPr>
              <a:t>2025.congresosemes.org/</a:t>
            </a:r>
            <a:endParaRPr sz="2250">
              <a:latin typeface="ITCAvantGardePro-Demi"/>
              <a:cs typeface="ITCAvantGardePro-Demi"/>
            </a:endParaRPr>
          </a:p>
        </p:txBody>
      </p:sp>
      <p:pic>
        <p:nvPicPr>
          <p:cNvPr id="18" name="Elemento grafico 17">
            <a:extLst>
              <a:ext uri="{FF2B5EF4-FFF2-40B4-BE49-F238E27FC236}">
                <a16:creationId xmlns:a16="http://schemas.microsoft.com/office/drawing/2014/main" id="{7627ED67-9AA3-81A4-8628-7AC8905FBA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1066" y="615210"/>
            <a:ext cx="275590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40820" y="519628"/>
            <a:ext cx="4763770" cy="1273810"/>
          </a:xfrm>
          <a:custGeom>
            <a:avLst/>
            <a:gdLst/>
            <a:ahLst/>
            <a:cxnLst/>
            <a:rect l="l" t="t" r="r" b="b"/>
            <a:pathLst>
              <a:path w="4763769" h="1273810">
                <a:moveTo>
                  <a:pt x="4763279" y="0"/>
                </a:moveTo>
                <a:lnTo>
                  <a:pt x="0" y="0"/>
                </a:lnTo>
                <a:lnTo>
                  <a:pt x="0" y="1273594"/>
                </a:lnTo>
                <a:lnTo>
                  <a:pt x="4763279" y="1273594"/>
                </a:lnTo>
                <a:lnTo>
                  <a:pt x="4763279" y="0"/>
                </a:lnTo>
                <a:close/>
              </a:path>
            </a:pathLst>
          </a:custGeom>
          <a:solidFill>
            <a:srgbClr val="F2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2354" y="52354"/>
            <a:ext cx="19999960" cy="2449830"/>
          </a:xfrm>
          <a:custGeom>
            <a:avLst/>
            <a:gdLst/>
            <a:ahLst/>
            <a:cxnLst/>
            <a:rect l="l" t="t" r="r" b="b"/>
            <a:pathLst>
              <a:path w="19999960" h="2449830">
                <a:moveTo>
                  <a:pt x="0" y="2449537"/>
                </a:moveTo>
                <a:lnTo>
                  <a:pt x="19999391" y="2449537"/>
                </a:lnTo>
                <a:lnTo>
                  <a:pt x="19999391" y="0"/>
                </a:lnTo>
                <a:lnTo>
                  <a:pt x="0" y="0"/>
                </a:lnTo>
                <a:lnTo>
                  <a:pt x="0" y="2449537"/>
                </a:lnTo>
                <a:close/>
              </a:path>
            </a:pathLst>
          </a:custGeom>
          <a:ln w="104708">
            <a:solidFill>
              <a:srgbClr val="2D2E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REGIÓN</a:t>
            </a:r>
            <a:r>
              <a:rPr spc="-15" dirty="0"/>
              <a:t> </a:t>
            </a:r>
            <a:r>
              <a:rPr spc="20" dirty="0"/>
              <a:t>DE</a:t>
            </a:r>
            <a:r>
              <a:rPr spc="-15" dirty="0"/>
              <a:t> </a:t>
            </a:r>
            <a:r>
              <a:rPr spc="35" dirty="0"/>
              <a:t>MURCIA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9043402" y="126506"/>
            <a:ext cx="2018030" cy="2428240"/>
            <a:chOff x="9043402" y="126506"/>
            <a:chExt cx="2018030" cy="2428240"/>
          </a:xfrm>
        </p:grpSpPr>
        <p:sp>
          <p:nvSpPr>
            <p:cNvPr id="6" name="object 6"/>
            <p:cNvSpPr/>
            <p:nvPr/>
          </p:nvSpPr>
          <p:spPr>
            <a:xfrm>
              <a:off x="9842297" y="532643"/>
              <a:ext cx="465455" cy="2021839"/>
            </a:xfrm>
            <a:custGeom>
              <a:avLst/>
              <a:gdLst/>
              <a:ahLst/>
              <a:cxnLst/>
              <a:rect l="l" t="t" r="r" b="b"/>
              <a:pathLst>
                <a:path w="465454" h="2021839">
                  <a:moveTo>
                    <a:pt x="464886" y="0"/>
                  </a:moveTo>
                  <a:lnTo>
                    <a:pt x="0" y="0"/>
                  </a:lnTo>
                  <a:lnTo>
                    <a:pt x="0" y="2021603"/>
                  </a:lnTo>
                  <a:lnTo>
                    <a:pt x="464886" y="2021603"/>
                  </a:lnTo>
                  <a:lnTo>
                    <a:pt x="464886" y="0"/>
                  </a:lnTo>
                  <a:close/>
                </a:path>
              </a:pathLst>
            </a:custGeom>
            <a:solidFill>
              <a:srgbClr val="2D2E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42335" y="665587"/>
              <a:ext cx="985519" cy="1716405"/>
            </a:xfrm>
            <a:custGeom>
              <a:avLst/>
              <a:gdLst/>
              <a:ahLst/>
              <a:cxnLst/>
              <a:rect l="l" t="t" r="r" b="b"/>
              <a:pathLst>
                <a:path w="985520" h="1716405">
                  <a:moveTo>
                    <a:pt x="720534" y="0"/>
                  </a:moveTo>
                  <a:lnTo>
                    <a:pt x="718947" y="6070"/>
                  </a:lnTo>
                  <a:lnTo>
                    <a:pt x="718210" y="12331"/>
                  </a:lnTo>
                  <a:lnTo>
                    <a:pt x="718540" y="25806"/>
                  </a:lnTo>
                  <a:lnTo>
                    <a:pt x="718947" y="32994"/>
                  </a:lnTo>
                  <a:lnTo>
                    <a:pt x="719620" y="40157"/>
                  </a:lnTo>
                  <a:lnTo>
                    <a:pt x="720534" y="47307"/>
                  </a:lnTo>
                  <a:lnTo>
                    <a:pt x="720534" y="0"/>
                  </a:lnTo>
                  <a:close/>
                </a:path>
                <a:path w="985520" h="1716405">
                  <a:moveTo>
                    <a:pt x="984986" y="1592160"/>
                  </a:moveTo>
                  <a:lnTo>
                    <a:pt x="593610" y="1333449"/>
                  </a:lnTo>
                  <a:lnTo>
                    <a:pt x="583946" y="1327556"/>
                  </a:lnTo>
                  <a:lnTo>
                    <a:pt x="542886" y="1308925"/>
                  </a:lnTo>
                  <a:lnTo>
                    <a:pt x="502970" y="1287157"/>
                  </a:lnTo>
                  <a:lnTo>
                    <a:pt x="463677" y="1264183"/>
                  </a:lnTo>
                  <a:lnTo>
                    <a:pt x="424434" y="1241945"/>
                  </a:lnTo>
                  <a:lnTo>
                    <a:pt x="380276" y="1219009"/>
                  </a:lnTo>
                  <a:lnTo>
                    <a:pt x="335445" y="1197165"/>
                  </a:lnTo>
                  <a:lnTo>
                    <a:pt x="290169" y="1176248"/>
                  </a:lnTo>
                  <a:lnTo>
                    <a:pt x="244703" y="1156106"/>
                  </a:lnTo>
                  <a:lnTo>
                    <a:pt x="200367" y="1139507"/>
                  </a:lnTo>
                  <a:lnTo>
                    <a:pt x="178193" y="1131239"/>
                  </a:lnTo>
                  <a:lnTo>
                    <a:pt x="132283" y="1107744"/>
                  </a:lnTo>
                  <a:lnTo>
                    <a:pt x="62852" y="1065542"/>
                  </a:lnTo>
                  <a:lnTo>
                    <a:pt x="22923" y="1040053"/>
                  </a:lnTo>
                  <a:lnTo>
                    <a:pt x="69049" y="1121219"/>
                  </a:lnTo>
                  <a:lnTo>
                    <a:pt x="85826" y="1150175"/>
                  </a:lnTo>
                  <a:lnTo>
                    <a:pt x="98780" y="1171117"/>
                  </a:lnTo>
                  <a:lnTo>
                    <a:pt x="98437" y="1181785"/>
                  </a:lnTo>
                  <a:lnTo>
                    <a:pt x="83299" y="1181976"/>
                  </a:lnTo>
                  <a:lnTo>
                    <a:pt x="68897" y="1181684"/>
                  </a:lnTo>
                  <a:lnTo>
                    <a:pt x="70789" y="1190879"/>
                  </a:lnTo>
                  <a:lnTo>
                    <a:pt x="61353" y="1204150"/>
                  </a:lnTo>
                  <a:lnTo>
                    <a:pt x="10845" y="1253756"/>
                  </a:lnTo>
                  <a:lnTo>
                    <a:pt x="0" y="1267714"/>
                  </a:lnTo>
                  <a:lnTo>
                    <a:pt x="426339" y="1460144"/>
                  </a:lnTo>
                  <a:lnTo>
                    <a:pt x="362242" y="1580210"/>
                  </a:lnTo>
                  <a:lnTo>
                    <a:pt x="362242" y="1675955"/>
                  </a:lnTo>
                  <a:lnTo>
                    <a:pt x="354215" y="1689341"/>
                  </a:lnTo>
                  <a:lnTo>
                    <a:pt x="352132" y="1689785"/>
                  </a:lnTo>
                  <a:lnTo>
                    <a:pt x="336042" y="1680108"/>
                  </a:lnTo>
                  <a:lnTo>
                    <a:pt x="335445" y="1678063"/>
                  </a:lnTo>
                  <a:lnTo>
                    <a:pt x="337439" y="1674736"/>
                  </a:lnTo>
                  <a:lnTo>
                    <a:pt x="343471" y="1664677"/>
                  </a:lnTo>
                  <a:lnTo>
                    <a:pt x="345554" y="1664258"/>
                  </a:lnTo>
                  <a:lnTo>
                    <a:pt x="361657" y="1673923"/>
                  </a:lnTo>
                  <a:lnTo>
                    <a:pt x="362242" y="1675955"/>
                  </a:lnTo>
                  <a:lnTo>
                    <a:pt x="362242" y="1580210"/>
                  </a:lnTo>
                  <a:lnTo>
                    <a:pt x="334708" y="1631784"/>
                  </a:lnTo>
                  <a:lnTo>
                    <a:pt x="322211" y="1634172"/>
                  </a:lnTo>
                  <a:lnTo>
                    <a:pt x="319595" y="1634274"/>
                  </a:lnTo>
                  <a:lnTo>
                    <a:pt x="317284" y="1635607"/>
                  </a:lnTo>
                  <a:lnTo>
                    <a:pt x="314858" y="1639620"/>
                  </a:lnTo>
                  <a:lnTo>
                    <a:pt x="314642" y="1641563"/>
                  </a:lnTo>
                  <a:lnTo>
                    <a:pt x="315074" y="1643392"/>
                  </a:lnTo>
                  <a:lnTo>
                    <a:pt x="335699" y="1659534"/>
                  </a:lnTo>
                  <a:lnTo>
                    <a:pt x="336194" y="1661033"/>
                  </a:lnTo>
                  <a:lnTo>
                    <a:pt x="328104" y="1674495"/>
                  </a:lnTo>
                  <a:lnTo>
                    <a:pt x="326466" y="1674736"/>
                  </a:lnTo>
                  <a:lnTo>
                    <a:pt x="308864" y="1666278"/>
                  </a:lnTo>
                  <a:lnTo>
                    <a:pt x="308546" y="1666113"/>
                  </a:lnTo>
                  <a:lnTo>
                    <a:pt x="308444" y="1666278"/>
                  </a:lnTo>
                  <a:lnTo>
                    <a:pt x="306692" y="1665211"/>
                  </a:lnTo>
                  <a:lnTo>
                    <a:pt x="305028" y="1664423"/>
                  </a:lnTo>
                  <a:lnTo>
                    <a:pt x="302602" y="1663623"/>
                  </a:lnTo>
                  <a:lnTo>
                    <a:pt x="299948" y="1664449"/>
                  </a:lnTo>
                  <a:lnTo>
                    <a:pt x="297624" y="1668322"/>
                  </a:lnTo>
                  <a:lnTo>
                    <a:pt x="297738" y="1670558"/>
                  </a:lnTo>
                  <a:lnTo>
                    <a:pt x="298958" y="1672323"/>
                  </a:lnTo>
                  <a:lnTo>
                    <a:pt x="320471" y="1713128"/>
                  </a:lnTo>
                  <a:lnTo>
                    <a:pt x="324929" y="1715808"/>
                  </a:lnTo>
                  <a:lnTo>
                    <a:pt x="371119" y="1715655"/>
                  </a:lnTo>
                  <a:lnTo>
                    <a:pt x="373202" y="1715897"/>
                  </a:lnTo>
                  <a:lnTo>
                    <a:pt x="373735" y="1715643"/>
                  </a:lnTo>
                  <a:lnTo>
                    <a:pt x="375221" y="1714957"/>
                  </a:lnTo>
                  <a:lnTo>
                    <a:pt x="377278" y="1711528"/>
                  </a:lnTo>
                  <a:lnTo>
                    <a:pt x="377151" y="1709470"/>
                  </a:lnTo>
                  <a:lnTo>
                    <a:pt x="376148" y="1707807"/>
                  </a:lnTo>
                  <a:lnTo>
                    <a:pt x="372148" y="1704543"/>
                  </a:lnTo>
                  <a:lnTo>
                    <a:pt x="371944" y="1704428"/>
                  </a:lnTo>
                  <a:lnTo>
                    <a:pt x="360959" y="1695475"/>
                  </a:lnTo>
                  <a:lnTo>
                    <a:pt x="360667" y="1694091"/>
                  </a:lnTo>
                  <a:lnTo>
                    <a:pt x="363258" y="1689785"/>
                  </a:lnTo>
                  <a:lnTo>
                    <a:pt x="368744" y="1680667"/>
                  </a:lnTo>
                  <a:lnTo>
                    <a:pt x="370154" y="1680298"/>
                  </a:lnTo>
                  <a:lnTo>
                    <a:pt x="386829" y="1688122"/>
                  </a:lnTo>
                  <a:lnTo>
                    <a:pt x="389509" y="1688147"/>
                  </a:lnTo>
                  <a:lnTo>
                    <a:pt x="392074" y="1686915"/>
                  </a:lnTo>
                  <a:lnTo>
                    <a:pt x="394881" y="1682229"/>
                  </a:lnTo>
                  <a:lnTo>
                    <a:pt x="394944" y="1680298"/>
                  </a:lnTo>
                  <a:lnTo>
                    <a:pt x="394970" y="1679562"/>
                  </a:lnTo>
                  <a:lnTo>
                    <a:pt x="393827" y="1677212"/>
                  </a:lnTo>
                  <a:lnTo>
                    <a:pt x="390067" y="1665046"/>
                  </a:lnTo>
                  <a:lnTo>
                    <a:pt x="390601" y="1664258"/>
                  </a:lnTo>
                  <a:lnTo>
                    <a:pt x="504164" y="1495259"/>
                  </a:lnTo>
                  <a:lnTo>
                    <a:pt x="536244" y="1509737"/>
                  </a:lnTo>
                  <a:lnTo>
                    <a:pt x="573697" y="1505940"/>
                  </a:lnTo>
                  <a:lnTo>
                    <a:pt x="610577" y="1523542"/>
                  </a:lnTo>
                  <a:lnTo>
                    <a:pt x="611543" y="1523174"/>
                  </a:lnTo>
                  <a:lnTo>
                    <a:pt x="621690" y="1523111"/>
                  </a:lnTo>
                  <a:lnTo>
                    <a:pt x="704964" y="1524101"/>
                  </a:lnTo>
                  <a:lnTo>
                    <a:pt x="714730" y="1530769"/>
                  </a:lnTo>
                  <a:lnTo>
                    <a:pt x="738492" y="1545209"/>
                  </a:lnTo>
                  <a:lnTo>
                    <a:pt x="767918" y="1559077"/>
                  </a:lnTo>
                  <a:lnTo>
                    <a:pt x="794727" y="1564005"/>
                  </a:lnTo>
                  <a:lnTo>
                    <a:pt x="814755" y="1562696"/>
                  </a:lnTo>
                  <a:lnTo>
                    <a:pt x="841248" y="1565186"/>
                  </a:lnTo>
                  <a:lnTo>
                    <a:pt x="892048" y="1574126"/>
                  </a:lnTo>
                  <a:lnTo>
                    <a:pt x="984986" y="1592160"/>
                  </a:lnTo>
                  <a:close/>
                </a:path>
              </a:pathLst>
            </a:custGeom>
            <a:solidFill>
              <a:srgbClr val="F2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88590" y="823600"/>
              <a:ext cx="1972310" cy="1440180"/>
            </a:xfrm>
            <a:custGeom>
              <a:avLst/>
              <a:gdLst/>
              <a:ahLst/>
              <a:cxnLst/>
              <a:rect l="l" t="t" r="r" b="b"/>
              <a:pathLst>
                <a:path w="1972309" h="1440180">
                  <a:moveTo>
                    <a:pt x="1972284" y="398487"/>
                  </a:moveTo>
                  <a:lnTo>
                    <a:pt x="1732851" y="0"/>
                  </a:lnTo>
                  <a:lnTo>
                    <a:pt x="986142" y="448678"/>
                  </a:lnTo>
                  <a:lnTo>
                    <a:pt x="239445" y="0"/>
                  </a:lnTo>
                  <a:lnTo>
                    <a:pt x="0" y="398487"/>
                  </a:lnTo>
                  <a:lnTo>
                    <a:pt x="534822" y="719848"/>
                  </a:lnTo>
                  <a:lnTo>
                    <a:pt x="0" y="1041209"/>
                  </a:lnTo>
                  <a:lnTo>
                    <a:pt x="239445" y="1439697"/>
                  </a:lnTo>
                  <a:lnTo>
                    <a:pt x="986142" y="991031"/>
                  </a:lnTo>
                  <a:lnTo>
                    <a:pt x="1732851" y="1439697"/>
                  </a:lnTo>
                  <a:lnTo>
                    <a:pt x="1972284" y="1041209"/>
                  </a:lnTo>
                  <a:lnTo>
                    <a:pt x="1437449" y="719848"/>
                  </a:lnTo>
                  <a:lnTo>
                    <a:pt x="1972284" y="398487"/>
                  </a:lnTo>
                  <a:close/>
                </a:path>
              </a:pathLst>
            </a:custGeom>
            <a:solidFill>
              <a:srgbClr val="2D2E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43402" y="126506"/>
              <a:ext cx="1815729" cy="203200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5633444" y="1165391"/>
            <a:ext cx="2516505" cy="96646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4</a:t>
            </a:r>
            <a:r>
              <a:rPr sz="2500" b="1" spc="-114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–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6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-35" dirty="0">
                <a:solidFill>
                  <a:srgbClr val="2D2E87"/>
                </a:solidFill>
                <a:latin typeface="ITCAvantGardePro-Demi"/>
                <a:cs typeface="ITCAvantGardePro-Demi"/>
              </a:rPr>
              <a:t>junio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5" dirty="0">
                <a:solidFill>
                  <a:srgbClr val="2D2E87"/>
                </a:solidFill>
                <a:latin typeface="ITCAvantGardePro-Demi"/>
                <a:cs typeface="ITCAvantGardePro-Demi"/>
              </a:rPr>
              <a:t>/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2025</a:t>
            </a:r>
            <a:endParaRPr sz="2500">
              <a:latin typeface="ITCAvantGardePro-Demi"/>
              <a:cs typeface="ITCAvantGardePro-Demi"/>
            </a:endParaRPr>
          </a:p>
          <a:p>
            <a:pPr marL="12700">
              <a:lnSpc>
                <a:spcPct val="100000"/>
              </a:lnSpc>
              <a:spcBef>
                <a:spcPts val="2705"/>
              </a:spcBef>
            </a:pPr>
            <a:r>
              <a:rPr sz="1400" b="1" spc="-35" dirty="0">
                <a:solidFill>
                  <a:srgbClr val="2D2E87"/>
                </a:solidFill>
                <a:latin typeface="ITCAvantGardePro-Demi"/>
                <a:cs typeface="ITCAvantGardePro-Demi"/>
                <a:hlinkClick r:id="rId3"/>
              </a:rPr>
              <a:t>2025.congresosemes.org/</a:t>
            </a:r>
            <a:endParaRPr sz="1400">
              <a:latin typeface="ITCAvantGardePro-Demi"/>
              <a:cs typeface="ITCAvantGardePro-Dem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xfrm>
            <a:off x="4444746" y="4206875"/>
            <a:ext cx="11214608" cy="374551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7200" u="sng" spc="15" dirty="0"/>
              <a:t>NOMBRE</a:t>
            </a:r>
            <a:r>
              <a:rPr sz="7200" u="sng" spc="-15" dirty="0"/>
              <a:t> </a:t>
            </a:r>
            <a:r>
              <a:rPr sz="7200" u="sng" spc="10" dirty="0"/>
              <a:t>DE</a:t>
            </a:r>
            <a:r>
              <a:rPr sz="7200" u="sng" spc="-15" dirty="0"/>
              <a:t> </a:t>
            </a:r>
            <a:r>
              <a:rPr sz="7200" u="sng" spc="110" dirty="0"/>
              <a:t>LA</a:t>
            </a:r>
            <a:r>
              <a:rPr sz="7200" u="sng" spc="-15" dirty="0"/>
              <a:t> </a:t>
            </a:r>
            <a:r>
              <a:rPr sz="7200" u="sng" spc="10" dirty="0"/>
              <a:t>SESION</a:t>
            </a:r>
          </a:p>
          <a:p>
            <a:pPr marL="971550" marR="964565" algn="ctr">
              <a:lnSpc>
                <a:spcPct val="174800"/>
              </a:lnSpc>
              <a:spcBef>
                <a:spcPts val="275"/>
              </a:spcBef>
            </a:pPr>
            <a:r>
              <a:rPr sz="6000" u="sng" spc="10" dirty="0"/>
              <a:t>TÍTULO</a:t>
            </a:r>
            <a:r>
              <a:rPr sz="6000" u="sng" spc="-20" dirty="0"/>
              <a:t> </a:t>
            </a:r>
            <a:r>
              <a:rPr sz="6000" u="sng" spc="10" dirty="0"/>
              <a:t>DE</a:t>
            </a:r>
            <a:r>
              <a:rPr sz="6000" u="sng" spc="-20" dirty="0"/>
              <a:t> </a:t>
            </a:r>
            <a:r>
              <a:rPr sz="6000" u="sng" spc="110" dirty="0"/>
              <a:t>LA</a:t>
            </a:r>
            <a:r>
              <a:rPr sz="6000" u="sng" spc="-20" dirty="0"/>
              <a:t> </a:t>
            </a:r>
            <a:r>
              <a:rPr sz="6000" u="sng" spc="15" dirty="0"/>
              <a:t>MESA</a:t>
            </a:r>
            <a:endParaRPr lang="es-ES" sz="6000" u="sng" spc="15" dirty="0"/>
          </a:p>
          <a:p>
            <a:pPr marL="971550" marR="964565" algn="ctr">
              <a:lnSpc>
                <a:spcPct val="174800"/>
              </a:lnSpc>
              <a:spcBef>
                <a:spcPts val="275"/>
              </a:spcBef>
            </a:pPr>
            <a:r>
              <a:rPr lang="it-IT" sz="4000" u="sng" spc="15" dirty="0"/>
              <a:t>NOMBRE</a:t>
            </a:r>
            <a:endParaRPr sz="4000" u="sng" spc="15" dirty="0"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A8C4DB08-5F89-6C18-D882-4011B5EB16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1066" y="730300"/>
            <a:ext cx="3264984" cy="1038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40820" y="519628"/>
            <a:ext cx="4763770" cy="1273810"/>
          </a:xfrm>
          <a:custGeom>
            <a:avLst/>
            <a:gdLst/>
            <a:ahLst/>
            <a:cxnLst/>
            <a:rect l="l" t="t" r="r" b="b"/>
            <a:pathLst>
              <a:path w="4763769" h="1273810">
                <a:moveTo>
                  <a:pt x="4763279" y="0"/>
                </a:moveTo>
                <a:lnTo>
                  <a:pt x="0" y="0"/>
                </a:lnTo>
                <a:lnTo>
                  <a:pt x="0" y="1273594"/>
                </a:lnTo>
                <a:lnTo>
                  <a:pt x="4763279" y="1273594"/>
                </a:lnTo>
                <a:lnTo>
                  <a:pt x="4763279" y="0"/>
                </a:lnTo>
                <a:close/>
              </a:path>
            </a:pathLst>
          </a:custGeom>
          <a:solidFill>
            <a:srgbClr val="F2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2354" y="52354"/>
            <a:ext cx="19999960" cy="2449830"/>
          </a:xfrm>
          <a:custGeom>
            <a:avLst/>
            <a:gdLst/>
            <a:ahLst/>
            <a:cxnLst/>
            <a:rect l="l" t="t" r="r" b="b"/>
            <a:pathLst>
              <a:path w="19999960" h="2449830">
                <a:moveTo>
                  <a:pt x="0" y="2449537"/>
                </a:moveTo>
                <a:lnTo>
                  <a:pt x="19999391" y="2449537"/>
                </a:lnTo>
                <a:lnTo>
                  <a:pt x="19999391" y="0"/>
                </a:lnTo>
                <a:lnTo>
                  <a:pt x="0" y="0"/>
                </a:lnTo>
                <a:lnTo>
                  <a:pt x="0" y="2449537"/>
                </a:lnTo>
                <a:close/>
              </a:path>
            </a:pathLst>
          </a:custGeom>
          <a:ln w="104708">
            <a:solidFill>
              <a:srgbClr val="2D2E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REGIÓN</a:t>
            </a:r>
            <a:r>
              <a:rPr spc="-15" dirty="0"/>
              <a:t> </a:t>
            </a:r>
            <a:r>
              <a:rPr spc="20" dirty="0"/>
              <a:t>DE</a:t>
            </a:r>
            <a:r>
              <a:rPr spc="-15" dirty="0"/>
              <a:t> </a:t>
            </a:r>
            <a:r>
              <a:rPr spc="35" dirty="0"/>
              <a:t>MURCIA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9043402" y="126506"/>
            <a:ext cx="2018030" cy="2428240"/>
            <a:chOff x="9043402" y="126506"/>
            <a:chExt cx="2018030" cy="2428240"/>
          </a:xfrm>
        </p:grpSpPr>
        <p:sp>
          <p:nvSpPr>
            <p:cNvPr id="6" name="object 6"/>
            <p:cNvSpPr/>
            <p:nvPr/>
          </p:nvSpPr>
          <p:spPr>
            <a:xfrm>
              <a:off x="9842297" y="532643"/>
              <a:ext cx="465455" cy="2021839"/>
            </a:xfrm>
            <a:custGeom>
              <a:avLst/>
              <a:gdLst/>
              <a:ahLst/>
              <a:cxnLst/>
              <a:rect l="l" t="t" r="r" b="b"/>
              <a:pathLst>
                <a:path w="465454" h="2021839">
                  <a:moveTo>
                    <a:pt x="464886" y="0"/>
                  </a:moveTo>
                  <a:lnTo>
                    <a:pt x="0" y="0"/>
                  </a:lnTo>
                  <a:lnTo>
                    <a:pt x="0" y="2021603"/>
                  </a:lnTo>
                  <a:lnTo>
                    <a:pt x="464886" y="2021603"/>
                  </a:lnTo>
                  <a:lnTo>
                    <a:pt x="464886" y="0"/>
                  </a:lnTo>
                  <a:close/>
                </a:path>
              </a:pathLst>
            </a:custGeom>
            <a:solidFill>
              <a:srgbClr val="2D2E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42335" y="665587"/>
              <a:ext cx="985519" cy="1716405"/>
            </a:xfrm>
            <a:custGeom>
              <a:avLst/>
              <a:gdLst/>
              <a:ahLst/>
              <a:cxnLst/>
              <a:rect l="l" t="t" r="r" b="b"/>
              <a:pathLst>
                <a:path w="985520" h="1716405">
                  <a:moveTo>
                    <a:pt x="720534" y="0"/>
                  </a:moveTo>
                  <a:lnTo>
                    <a:pt x="718947" y="6070"/>
                  </a:lnTo>
                  <a:lnTo>
                    <a:pt x="718210" y="12331"/>
                  </a:lnTo>
                  <a:lnTo>
                    <a:pt x="718540" y="25806"/>
                  </a:lnTo>
                  <a:lnTo>
                    <a:pt x="718947" y="32994"/>
                  </a:lnTo>
                  <a:lnTo>
                    <a:pt x="719620" y="40157"/>
                  </a:lnTo>
                  <a:lnTo>
                    <a:pt x="720534" y="47307"/>
                  </a:lnTo>
                  <a:lnTo>
                    <a:pt x="720534" y="0"/>
                  </a:lnTo>
                  <a:close/>
                </a:path>
                <a:path w="985520" h="1716405">
                  <a:moveTo>
                    <a:pt x="984986" y="1592160"/>
                  </a:moveTo>
                  <a:lnTo>
                    <a:pt x="593610" y="1333449"/>
                  </a:lnTo>
                  <a:lnTo>
                    <a:pt x="583946" y="1327556"/>
                  </a:lnTo>
                  <a:lnTo>
                    <a:pt x="542886" y="1308925"/>
                  </a:lnTo>
                  <a:lnTo>
                    <a:pt x="502970" y="1287157"/>
                  </a:lnTo>
                  <a:lnTo>
                    <a:pt x="463677" y="1264183"/>
                  </a:lnTo>
                  <a:lnTo>
                    <a:pt x="424434" y="1241945"/>
                  </a:lnTo>
                  <a:lnTo>
                    <a:pt x="380276" y="1219009"/>
                  </a:lnTo>
                  <a:lnTo>
                    <a:pt x="335445" y="1197165"/>
                  </a:lnTo>
                  <a:lnTo>
                    <a:pt x="290169" y="1176248"/>
                  </a:lnTo>
                  <a:lnTo>
                    <a:pt x="244703" y="1156106"/>
                  </a:lnTo>
                  <a:lnTo>
                    <a:pt x="200367" y="1139507"/>
                  </a:lnTo>
                  <a:lnTo>
                    <a:pt x="178193" y="1131239"/>
                  </a:lnTo>
                  <a:lnTo>
                    <a:pt x="132283" y="1107744"/>
                  </a:lnTo>
                  <a:lnTo>
                    <a:pt x="62852" y="1065542"/>
                  </a:lnTo>
                  <a:lnTo>
                    <a:pt x="22923" y="1040053"/>
                  </a:lnTo>
                  <a:lnTo>
                    <a:pt x="69049" y="1121219"/>
                  </a:lnTo>
                  <a:lnTo>
                    <a:pt x="85826" y="1150175"/>
                  </a:lnTo>
                  <a:lnTo>
                    <a:pt x="98780" y="1171117"/>
                  </a:lnTo>
                  <a:lnTo>
                    <a:pt x="98437" y="1181785"/>
                  </a:lnTo>
                  <a:lnTo>
                    <a:pt x="83299" y="1181976"/>
                  </a:lnTo>
                  <a:lnTo>
                    <a:pt x="68897" y="1181684"/>
                  </a:lnTo>
                  <a:lnTo>
                    <a:pt x="70789" y="1190879"/>
                  </a:lnTo>
                  <a:lnTo>
                    <a:pt x="61353" y="1204150"/>
                  </a:lnTo>
                  <a:lnTo>
                    <a:pt x="10845" y="1253756"/>
                  </a:lnTo>
                  <a:lnTo>
                    <a:pt x="0" y="1267714"/>
                  </a:lnTo>
                  <a:lnTo>
                    <a:pt x="426339" y="1460144"/>
                  </a:lnTo>
                  <a:lnTo>
                    <a:pt x="362242" y="1580210"/>
                  </a:lnTo>
                  <a:lnTo>
                    <a:pt x="362242" y="1675955"/>
                  </a:lnTo>
                  <a:lnTo>
                    <a:pt x="354215" y="1689341"/>
                  </a:lnTo>
                  <a:lnTo>
                    <a:pt x="352132" y="1689785"/>
                  </a:lnTo>
                  <a:lnTo>
                    <a:pt x="336042" y="1680108"/>
                  </a:lnTo>
                  <a:lnTo>
                    <a:pt x="335445" y="1678063"/>
                  </a:lnTo>
                  <a:lnTo>
                    <a:pt x="337439" y="1674736"/>
                  </a:lnTo>
                  <a:lnTo>
                    <a:pt x="343471" y="1664677"/>
                  </a:lnTo>
                  <a:lnTo>
                    <a:pt x="345554" y="1664258"/>
                  </a:lnTo>
                  <a:lnTo>
                    <a:pt x="361657" y="1673923"/>
                  </a:lnTo>
                  <a:lnTo>
                    <a:pt x="362242" y="1675955"/>
                  </a:lnTo>
                  <a:lnTo>
                    <a:pt x="362242" y="1580210"/>
                  </a:lnTo>
                  <a:lnTo>
                    <a:pt x="334708" y="1631784"/>
                  </a:lnTo>
                  <a:lnTo>
                    <a:pt x="322211" y="1634172"/>
                  </a:lnTo>
                  <a:lnTo>
                    <a:pt x="319595" y="1634274"/>
                  </a:lnTo>
                  <a:lnTo>
                    <a:pt x="317284" y="1635607"/>
                  </a:lnTo>
                  <a:lnTo>
                    <a:pt x="314858" y="1639620"/>
                  </a:lnTo>
                  <a:lnTo>
                    <a:pt x="314642" y="1641563"/>
                  </a:lnTo>
                  <a:lnTo>
                    <a:pt x="315074" y="1643392"/>
                  </a:lnTo>
                  <a:lnTo>
                    <a:pt x="335699" y="1659534"/>
                  </a:lnTo>
                  <a:lnTo>
                    <a:pt x="336194" y="1661033"/>
                  </a:lnTo>
                  <a:lnTo>
                    <a:pt x="328104" y="1674495"/>
                  </a:lnTo>
                  <a:lnTo>
                    <a:pt x="326466" y="1674736"/>
                  </a:lnTo>
                  <a:lnTo>
                    <a:pt x="308864" y="1666278"/>
                  </a:lnTo>
                  <a:lnTo>
                    <a:pt x="308546" y="1666113"/>
                  </a:lnTo>
                  <a:lnTo>
                    <a:pt x="308444" y="1666278"/>
                  </a:lnTo>
                  <a:lnTo>
                    <a:pt x="306692" y="1665211"/>
                  </a:lnTo>
                  <a:lnTo>
                    <a:pt x="305028" y="1664423"/>
                  </a:lnTo>
                  <a:lnTo>
                    <a:pt x="302602" y="1663623"/>
                  </a:lnTo>
                  <a:lnTo>
                    <a:pt x="299948" y="1664449"/>
                  </a:lnTo>
                  <a:lnTo>
                    <a:pt x="297624" y="1668322"/>
                  </a:lnTo>
                  <a:lnTo>
                    <a:pt x="297738" y="1670558"/>
                  </a:lnTo>
                  <a:lnTo>
                    <a:pt x="298958" y="1672323"/>
                  </a:lnTo>
                  <a:lnTo>
                    <a:pt x="320471" y="1713128"/>
                  </a:lnTo>
                  <a:lnTo>
                    <a:pt x="324929" y="1715808"/>
                  </a:lnTo>
                  <a:lnTo>
                    <a:pt x="371119" y="1715655"/>
                  </a:lnTo>
                  <a:lnTo>
                    <a:pt x="373202" y="1715897"/>
                  </a:lnTo>
                  <a:lnTo>
                    <a:pt x="373735" y="1715643"/>
                  </a:lnTo>
                  <a:lnTo>
                    <a:pt x="375221" y="1714957"/>
                  </a:lnTo>
                  <a:lnTo>
                    <a:pt x="377278" y="1711528"/>
                  </a:lnTo>
                  <a:lnTo>
                    <a:pt x="377151" y="1709470"/>
                  </a:lnTo>
                  <a:lnTo>
                    <a:pt x="376148" y="1707807"/>
                  </a:lnTo>
                  <a:lnTo>
                    <a:pt x="372148" y="1704543"/>
                  </a:lnTo>
                  <a:lnTo>
                    <a:pt x="371944" y="1704428"/>
                  </a:lnTo>
                  <a:lnTo>
                    <a:pt x="360959" y="1695475"/>
                  </a:lnTo>
                  <a:lnTo>
                    <a:pt x="360667" y="1694091"/>
                  </a:lnTo>
                  <a:lnTo>
                    <a:pt x="363258" y="1689785"/>
                  </a:lnTo>
                  <a:lnTo>
                    <a:pt x="368744" y="1680667"/>
                  </a:lnTo>
                  <a:lnTo>
                    <a:pt x="370154" y="1680298"/>
                  </a:lnTo>
                  <a:lnTo>
                    <a:pt x="386829" y="1688122"/>
                  </a:lnTo>
                  <a:lnTo>
                    <a:pt x="389509" y="1688147"/>
                  </a:lnTo>
                  <a:lnTo>
                    <a:pt x="392074" y="1686915"/>
                  </a:lnTo>
                  <a:lnTo>
                    <a:pt x="394881" y="1682229"/>
                  </a:lnTo>
                  <a:lnTo>
                    <a:pt x="394944" y="1680298"/>
                  </a:lnTo>
                  <a:lnTo>
                    <a:pt x="394970" y="1679562"/>
                  </a:lnTo>
                  <a:lnTo>
                    <a:pt x="393827" y="1677212"/>
                  </a:lnTo>
                  <a:lnTo>
                    <a:pt x="390067" y="1665046"/>
                  </a:lnTo>
                  <a:lnTo>
                    <a:pt x="390601" y="1664258"/>
                  </a:lnTo>
                  <a:lnTo>
                    <a:pt x="504164" y="1495259"/>
                  </a:lnTo>
                  <a:lnTo>
                    <a:pt x="536244" y="1509737"/>
                  </a:lnTo>
                  <a:lnTo>
                    <a:pt x="573697" y="1505940"/>
                  </a:lnTo>
                  <a:lnTo>
                    <a:pt x="610577" y="1523542"/>
                  </a:lnTo>
                  <a:lnTo>
                    <a:pt x="611543" y="1523174"/>
                  </a:lnTo>
                  <a:lnTo>
                    <a:pt x="621690" y="1523111"/>
                  </a:lnTo>
                  <a:lnTo>
                    <a:pt x="704964" y="1524101"/>
                  </a:lnTo>
                  <a:lnTo>
                    <a:pt x="714730" y="1530769"/>
                  </a:lnTo>
                  <a:lnTo>
                    <a:pt x="738492" y="1545209"/>
                  </a:lnTo>
                  <a:lnTo>
                    <a:pt x="767918" y="1559077"/>
                  </a:lnTo>
                  <a:lnTo>
                    <a:pt x="794727" y="1564005"/>
                  </a:lnTo>
                  <a:lnTo>
                    <a:pt x="814755" y="1562696"/>
                  </a:lnTo>
                  <a:lnTo>
                    <a:pt x="841248" y="1565186"/>
                  </a:lnTo>
                  <a:lnTo>
                    <a:pt x="892048" y="1574126"/>
                  </a:lnTo>
                  <a:lnTo>
                    <a:pt x="984986" y="1592160"/>
                  </a:lnTo>
                  <a:close/>
                </a:path>
              </a:pathLst>
            </a:custGeom>
            <a:solidFill>
              <a:srgbClr val="F2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88590" y="823600"/>
              <a:ext cx="1972310" cy="1440180"/>
            </a:xfrm>
            <a:custGeom>
              <a:avLst/>
              <a:gdLst/>
              <a:ahLst/>
              <a:cxnLst/>
              <a:rect l="l" t="t" r="r" b="b"/>
              <a:pathLst>
                <a:path w="1972309" h="1440180">
                  <a:moveTo>
                    <a:pt x="1972284" y="398487"/>
                  </a:moveTo>
                  <a:lnTo>
                    <a:pt x="1732851" y="0"/>
                  </a:lnTo>
                  <a:lnTo>
                    <a:pt x="986142" y="448678"/>
                  </a:lnTo>
                  <a:lnTo>
                    <a:pt x="239445" y="0"/>
                  </a:lnTo>
                  <a:lnTo>
                    <a:pt x="0" y="398487"/>
                  </a:lnTo>
                  <a:lnTo>
                    <a:pt x="534822" y="719848"/>
                  </a:lnTo>
                  <a:lnTo>
                    <a:pt x="0" y="1041209"/>
                  </a:lnTo>
                  <a:lnTo>
                    <a:pt x="239445" y="1439697"/>
                  </a:lnTo>
                  <a:lnTo>
                    <a:pt x="986142" y="991031"/>
                  </a:lnTo>
                  <a:lnTo>
                    <a:pt x="1732851" y="1439697"/>
                  </a:lnTo>
                  <a:lnTo>
                    <a:pt x="1972284" y="1041209"/>
                  </a:lnTo>
                  <a:lnTo>
                    <a:pt x="1437449" y="719848"/>
                  </a:lnTo>
                  <a:lnTo>
                    <a:pt x="1972284" y="398487"/>
                  </a:lnTo>
                  <a:close/>
                </a:path>
              </a:pathLst>
            </a:custGeom>
            <a:solidFill>
              <a:srgbClr val="2D2E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43402" y="126506"/>
              <a:ext cx="1815729" cy="203200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5633444" y="1165391"/>
            <a:ext cx="2516505" cy="96646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4</a:t>
            </a:r>
            <a:r>
              <a:rPr sz="2500" b="1" spc="-114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–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6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-35" dirty="0">
                <a:solidFill>
                  <a:srgbClr val="2D2E87"/>
                </a:solidFill>
                <a:latin typeface="ITCAvantGardePro-Demi"/>
                <a:cs typeface="ITCAvantGardePro-Demi"/>
              </a:rPr>
              <a:t>junio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5" dirty="0">
                <a:solidFill>
                  <a:srgbClr val="2D2E87"/>
                </a:solidFill>
                <a:latin typeface="ITCAvantGardePro-Demi"/>
                <a:cs typeface="ITCAvantGardePro-Demi"/>
              </a:rPr>
              <a:t>/</a:t>
            </a:r>
            <a:r>
              <a:rPr sz="2500" b="1" spc="-110" dirty="0">
                <a:solidFill>
                  <a:srgbClr val="2D2E87"/>
                </a:solidFill>
                <a:latin typeface="ITCAvantGardePro-Demi"/>
                <a:cs typeface="ITCAvantGardePro-Demi"/>
              </a:rPr>
              <a:t> </a:t>
            </a:r>
            <a:r>
              <a:rPr sz="2500" b="1" spc="10" dirty="0">
                <a:solidFill>
                  <a:srgbClr val="2D2E87"/>
                </a:solidFill>
                <a:latin typeface="ITCAvantGardePro-Demi"/>
                <a:cs typeface="ITCAvantGardePro-Demi"/>
              </a:rPr>
              <a:t>2025</a:t>
            </a:r>
            <a:endParaRPr sz="2500">
              <a:latin typeface="ITCAvantGardePro-Demi"/>
              <a:cs typeface="ITCAvantGardePro-Demi"/>
            </a:endParaRPr>
          </a:p>
          <a:p>
            <a:pPr marL="12700">
              <a:lnSpc>
                <a:spcPct val="100000"/>
              </a:lnSpc>
              <a:spcBef>
                <a:spcPts val="2705"/>
              </a:spcBef>
            </a:pPr>
            <a:r>
              <a:rPr sz="1400" b="1" spc="-35" dirty="0">
                <a:solidFill>
                  <a:srgbClr val="2D2E87"/>
                </a:solidFill>
                <a:latin typeface="ITCAvantGardePro-Demi"/>
                <a:cs typeface="ITCAvantGardePro-Demi"/>
                <a:hlinkClick r:id="rId3"/>
              </a:rPr>
              <a:t>2025.congresosemes.org/</a:t>
            </a:r>
            <a:endParaRPr sz="1400">
              <a:latin typeface="ITCAvantGardePro-Demi"/>
              <a:cs typeface="ITCAvantGardePro-Demi"/>
            </a:endParaRPr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A8C4DB08-5F89-6C18-D882-4011B5EB16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1066" y="730300"/>
            <a:ext cx="3264984" cy="10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20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2E8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017ec69-43e1-48a8-ada1-3c1184de0e56" xsi:nil="true"/>
    <lcf76f155ced4ddcb4097134ff3c332f xmlns="02e4e442-357f-4d53-ba58-f6f3009eb841">
      <Terms xmlns="http://schemas.microsoft.com/office/infopath/2007/PartnerControls"/>
    </lcf76f155ced4ddcb4097134ff3c332f>
    <_Flow_SignoffStatus xmlns="02e4e442-357f-4d53-ba58-f6f3009eb84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396BB63038A24E8E8106E0AF8E1FF5" ma:contentTypeVersion="21" ma:contentTypeDescription="Crear nuevo documento." ma:contentTypeScope="" ma:versionID="63cf943274b23df45e0b92ba20d43022">
  <xsd:schema xmlns:xsd="http://www.w3.org/2001/XMLSchema" xmlns:xs="http://www.w3.org/2001/XMLSchema" xmlns:p="http://schemas.microsoft.com/office/2006/metadata/properties" xmlns:ns2="02e4e442-357f-4d53-ba58-f6f3009eb841" xmlns:ns3="8017ec69-43e1-48a8-ada1-3c1184de0e56" targetNamespace="http://schemas.microsoft.com/office/2006/metadata/properties" ma:root="true" ma:fieldsID="b2de99c8693a0284d85ee98f7fe4dfc8" ns2:_="" ns3:_="">
    <xsd:import namespace="02e4e442-357f-4d53-ba58-f6f3009eb841"/>
    <xsd:import namespace="8017ec69-43e1-48a8-ada1-3c1184de0e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4e442-357f-4d53-ba58-f6f3009eb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5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true">
      <xsd:simpleType>
        <xsd:restriction base="dms:Note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Estado de aprobación" ma:internalName="Estado_x0020_de_x0020_aprobaci_x00f3_n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7ec69-43e1-48a8-ada1-3c1184de0e5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hidden="true" ma:internalName="SharedWithDetails" ma:readOnly="true">
      <xsd:simpleType>
        <xsd:restriction base="dms:Note"/>
      </xsd:simpleType>
    </xsd:element>
    <xsd:element name="TaxCatchAll" ma:index="23" nillable="true" ma:displayName="Taxonomy Catch All Column" ma:hidden="true" ma:list="{f47a245c-ad55-468b-9076-c5a7191eba7b}" ma:internalName="TaxCatchAll" ma:showField="CatchAllData" ma:web="8017ec69-43e1-48a8-ada1-3c1184de0e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Tipo de contenido"/>
        <xsd:element ref="dc:title" minOccurs="0" maxOccurs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695E18-0E00-4AAC-83F1-48BD6117B807}">
  <ds:schemaRefs>
    <ds:schemaRef ds:uri="http://schemas.microsoft.com/office/2006/metadata/properties"/>
    <ds:schemaRef ds:uri="http://schemas.microsoft.com/office/infopath/2007/PartnerControls"/>
    <ds:schemaRef ds:uri="8017ec69-43e1-48a8-ada1-3c1184de0e56"/>
    <ds:schemaRef ds:uri="02e4e442-357f-4d53-ba58-f6f3009eb841"/>
  </ds:schemaRefs>
</ds:datastoreItem>
</file>

<file path=customXml/itemProps2.xml><?xml version="1.0" encoding="utf-8"?>
<ds:datastoreItem xmlns:ds="http://schemas.openxmlformats.org/officeDocument/2006/customXml" ds:itemID="{07F5E1E2-4CBB-4FFD-ADB3-E1052E1A66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183F62-6347-4D0F-8024-C8445CFBEE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e4e442-357f-4d53-ba58-f6f3009eb841"/>
    <ds:schemaRef ds:uri="8017ec69-43e1-48a8-ada1-3c1184de0e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62</Words>
  <Application>Microsoft Office PowerPoint</Application>
  <PresentationFormat>Personalizado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Calibri</vt:lpstr>
      <vt:lpstr>ITC Avant Garde Pro Md</vt:lpstr>
      <vt:lpstr>ITCAvantGardePro-Demi</vt:lpstr>
      <vt:lpstr>Office Theme</vt:lpstr>
      <vt:lpstr>ESPECIALISTAS EN LO QUE IMPORTA</vt:lpstr>
      <vt:lpstr>REGIÓN DE MURCIA</vt:lpstr>
      <vt:lpstr>REGIÓN DE MURCIA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ESPECIALISTAS EN LO QUE IMPORTA</dc:title>
  <cp:lastModifiedBy>ALBERTO DIAZ JIMENEZ</cp:lastModifiedBy>
  <cp:revision>3</cp:revision>
  <dcterms:created xsi:type="dcterms:W3CDTF">2025-01-27T15:37:31Z</dcterms:created>
  <dcterms:modified xsi:type="dcterms:W3CDTF">2025-04-01T13:52:15Z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2025-01-27T00:00:00Z</vt:filetime>
  </property>
  <property fmtid="{D5CDD505-2E9C-101B-9397-08002B2CF9AE}" pid="3" name="Creator">
    <vt:lpwstr>Adobe InDesign 20.1 (Macintosh)</vt:lpwstr>
  </property>
  <property fmtid="{D5CDD505-2E9C-101B-9397-08002B2CF9AE}" pid="4" name="LastSaved">
    <vt:filetime>2025-01-27T00:00:00Z</vt:filetime>
  </property>
  <property fmtid="{D5CDD505-2E9C-101B-9397-08002B2CF9AE}" pid="5" name="ContentTypeId">
    <vt:lpwstr>0x010100CC396BB63038A24E8E8106E0AF8E1FF5</vt:lpwstr>
  </property>
</Properties>
</file>