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239928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336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366281"/>
            <a:ext cx="27539395" cy="17797568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850192"/>
            <a:ext cx="24299466" cy="1234232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EFB-3A35-49BD-B7A3-3D533DC67CC4}" type="datetimeFigureOut">
              <a:rPr lang="es-ES" smtClean="0"/>
              <a:t>02/04/2025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96B0-05AA-4DC2-8BCB-2AFA92344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64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721714"/>
            <a:ext cx="27944386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608513"/>
            <a:ext cx="27944386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CFEFB-3A35-49BD-B7A3-3D533DC67CC4}" type="datetimeFigureOut">
              <a:rPr lang="es-ES" smtClean="0"/>
              <a:t>02/04/2025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96B0-05AA-4DC2-8BCB-2AFA92344C4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3" descr="C:\Users\79878617\Downloads\SEMES_bannerr_1600x453 (2).jpg">
            <a:extLst>
              <a:ext uri="{FF2B5EF4-FFF2-40B4-BE49-F238E27FC236}">
                <a16:creationId xmlns:a16="http://schemas.microsoft.com/office/drawing/2014/main" id="{7FDD0EC7-90B2-4727-873C-A0115EB68258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399288" cy="8273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50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707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17ec69-43e1-48a8-ada1-3c1184de0e56" xsi:nil="true"/>
    <lcf76f155ced4ddcb4097134ff3c332f xmlns="02e4e442-357f-4d53-ba58-f6f3009eb841">
      <Terms xmlns="http://schemas.microsoft.com/office/infopath/2007/PartnerControls"/>
    </lcf76f155ced4ddcb4097134ff3c332f>
    <_Flow_SignoffStatus xmlns="02e4e442-357f-4d53-ba58-f6f3009eb84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396BB63038A24E8E8106E0AF8E1FF5" ma:contentTypeVersion="21" ma:contentTypeDescription="Crear nuevo documento." ma:contentTypeScope="" ma:versionID="63cf943274b23df45e0b92ba20d43022">
  <xsd:schema xmlns:xsd="http://www.w3.org/2001/XMLSchema" xmlns:xs="http://www.w3.org/2001/XMLSchema" xmlns:p="http://schemas.microsoft.com/office/2006/metadata/properties" xmlns:ns2="02e4e442-357f-4d53-ba58-f6f3009eb841" xmlns:ns3="8017ec69-43e1-48a8-ada1-3c1184de0e56" targetNamespace="http://schemas.microsoft.com/office/2006/metadata/properties" ma:root="true" ma:fieldsID="b2de99c8693a0284d85ee98f7fe4dfc8" ns2:_="" ns3:_="">
    <xsd:import namespace="02e4e442-357f-4d53-ba58-f6f3009eb841"/>
    <xsd:import namespace="8017ec69-43e1-48a8-ada1-3c1184de0e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4e442-357f-4d53-ba58-f6f3009eb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5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7ec69-43e1-48a8-ada1-3c1184de0e5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hidden="true" ma:internalName="SharedWithDetails" ma:readOnly="true">
      <xsd:simpleType>
        <xsd:restriction base="dms:Note"/>
      </xsd:simpleType>
    </xsd:element>
    <xsd:element name="TaxCatchAll" ma:index="23" nillable="true" ma:displayName="Taxonomy Catch All Column" ma:hidden="true" ma:list="{f47a245c-ad55-468b-9076-c5a7191eba7b}" ma:internalName="TaxCatchAll" ma:showField="CatchAllData" ma:web="8017ec69-43e1-48a8-ada1-3c1184de0e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24B679-72A9-49B3-BDF5-A1881CAD722A}">
  <ds:schemaRefs>
    <ds:schemaRef ds:uri="http://schemas.microsoft.com/office/2006/metadata/properties"/>
    <ds:schemaRef ds:uri="http://schemas.microsoft.com/office/infopath/2007/PartnerControls"/>
    <ds:schemaRef ds:uri="8017ec69-43e1-48a8-ada1-3c1184de0e56"/>
    <ds:schemaRef ds:uri="02e4e442-357f-4d53-ba58-f6f3009eb841"/>
  </ds:schemaRefs>
</ds:datastoreItem>
</file>

<file path=customXml/itemProps2.xml><?xml version="1.0" encoding="utf-8"?>
<ds:datastoreItem xmlns:ds="http://schemas.openxmlformats.org/officeDocument/2006/customXml" ds:itemID="{C59E3364-2DEC-49BD-8701-C4B458EF0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e4e442-357f-4d53-ba58-f6f3009eb841"/>
    <ds:schemaRef ds:uri="8017ec69-43e1-48a8-ada1-3c1184de0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7CDD73-7C2E-4B9F-A6BE-7C5A2B24A0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DIAZ JIMENEZ</dc:creator>
  <cp:lastModifiedBy>Tiago Bernardo</cp:lastModifiedBy>
  <cp:revision>4</cp:revision>
  <dcterms:created xsi:type="dcterms:W3CDTF">2025-01-23T10:23:08Z</dcterms:created>
  <dcterms:modified xsi:type="dcterms:W3CDTF">2025-04-02T14:22:09Z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0x010100CC396BB63038A24E8E8106E0AF8E1FF5</vt:lpwstr>
  </property>
</Properties>
</file>